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4"/>
  </p:sldMasterIdLst>
  <p:sldIdLst>
    <p:sldId id="256" r:id="rId5"/>
    <p:sldId id="272" r:id="rId6"/>
    <p:sldId id="267" r:id="rId7"/>
    <p:sldId id="274" r:id="rId8"/>
    <p:sldId id="273" r:id="rId9"/>
    <p:sldId id="257" r:id="rId10"/>
    <p:sldId id="258" r:id="rId11"/>
    <p:sldId id="259" r:id="rId12"/>
    <p:sldId id="261" r:id="rId13"/>
    <p:sldId id="275" r:id="rId14"/>
    <p:sldId id="268" r:id="rId15"/>
    <p:sldId id="262" r:id="rId16"/>
    <p:sldId id="263" r:id="rId17"/>
    <p:sldId id="265" r:id="rId18"/>
    <p:sldId id="269" r:id="rId19"/>
    <p:sldId id="270" r:id="rId20"/>
    <p:sldId id="2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096D8B-4D52-4740-A560-ED8A608118C5}" v="12" dt="2021-04-13T16:56:13.362"/>
    <p1510:client id="{EEE882EF-2505-4BAE-9351-7D3319E73D58}" v="12" dt="2021-04-13T17:32:27.3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p:scale>
          <a:sx n="78" d="100"/>
          <a:sy n="78" d="100"/>
        </p:scale>
        <p:origin x="744" y="14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Allen" userId="a43532f12d4795fc" providerId="LiveId" clId="{7A096D8B-4D52-4740-A560-ED8A608118C5}"/>
    <pc:docChg chg="undo custSel modSld">
      <pc:chgData name="Katie Allen" userId="a43532f12d4795fc" providerId="LiveId" clId="{7A096D8B-4D52-4740-A560-ED8A608118C5}" dt="2021-04-13T17:01:11.466" v="180" actId="14100"/>
      <pc:docMkLst>
        <pc:docMk/>
      </pc:docMkLst>
      <pc:sldChg chg="modSp mod">
        <pc:chgData name="Katie Allen" userId="a43532f12d4795fc" providerId="LiveId" clId="{7A096D8B-4D52-4740-A560-ED8A608118C5}" dt="2021-04-13T16:56:26.360" v="178" actId="1076"/>
        <pc:sldMkLst>
          <pc:docMk/>
          <pc:sldMk cId="1550297739" sldId="261"/>
        </pc:sldMkLst>
        <pc:spChg chg="mod">
          <ac:chgData name="Katie Allen" userId="a43532f12d4795fc" providerId="LiveId" clId="{7A096D8B-4D52-4740-A560-ED8A608118C5}" dt="2021-04-13T16:56:26.360" v="178" actId="1076"/>
          <ac:spMkLst>
            <pc:docMk/>
            <pc:sldMk cId="1550297739" sldId="261"/>
            <ac:spMk id="9" creationId="{8135F832-D54D-470C-A409-49A2D2B9F541}"/>
          </ac:spMkLst>
        </pc:spChg>
        <pc:picChg chg="mod">
          <ac:chgData name="Katie Allen" userId="a43532f12d4795fc" providerId="LiveId" clId="{7A096D8B-4D52-4740-A560-ED8A608118C5}" dt="2021-04-13T16:56:13.359" v="177" actId="732"/>
          <ac:picMkLst>
            <pc:docMk/>
            <pc:sldMk cId="1550297739" sldId="261"/>
            <ac:picMk id="1026" creationId="{B04A3ECC-9DF4-4B87-ADC4-F10B03BFF8FF}"/>
          </ac:picMkLst>
        </pc:picChg>
      </pc:sldChg>
      <pc:sldChg chg="addSp delSp modSp mod">
        <pc:chgData name="Katie Allen" userId="a43532f12d4795fc" providerId="LiveId" clId="{7A096D8B-4D52-4740-A560-ED8A608118C5}" dt="2021-04-13T16:51:12.808" v="169" actId="313"/>
        <pc:sldMkLst>
          <pc:docMk/>
          <pc:sldMk cId="2045299908" sldId="262"/>
        </pc:sldMkLst>
        <pc:spChg chg="add del mod">
          <ac:chgData name="Katie Allen" userId="a43532f12d4795fc" providerId="LiveId" clId="{7A096D8B-4D52-4740-A560-ED8A608118C5}" dt="2021-04-13T16:28:45.676" v="3" actId="478"/>
          <ac:spMkLst>
            <pc:docMk/>
            <pc:sldMk cId="2045299908" sldId="262"/>
            <ac:spMk id="5" creationId="{9A5CD002-1739-443A-9F19-D4B152B4167D}"/>
          </ac:spMkLst>
        </pc:spChg>
        <pc:spChg chg="mod">
          <ac:chgData name="Katie Allen" userId="a43532f12d4795fc" providerId="LiveId" clId="{7A096D8B-4D52-4740-A560-ED8A608118C5}" dt="2021-04-13T16:51:12.808" v="169" actId="313"/>
          <ac:spMkLst>
            <pc:docMk/>
            <pc:sldMk cId="2045299908" sldId="262"/>
            <ac:spMk id="8" creationId="{00000000-0000-0000-0000-000000000000}"/>
          </ac:spMkLst>
        </pc:spChg>
        <pc:picChg chg="add mod">
          <ac:chgData name="Katie Allen" userId="a43532f12d4795fc" providerId="LiveId" clId="{7A096D8B-4D52-4740-A560-ED8A608118C5}" dt="2021-04-13T16:39:24.557" v="44" actId="1582"/>
          <ac:picMkLst>
            <pc:docMk/>
            <pc:sldMk cId="2045299908" sldId="262"/>
            <ac:picMk id="3" creationId="{A4C325F3-77F2-4D1D-8A01-0841DD25699D}"/>
          </ac:picMkLst>
        </pc:picChg>
        <pc:picChg chg="del">
          <ac:chgData name="Katie Allen" userId="a43532f12d4795fc" providerId="LiveId" clId="{7A096D8B-4D52-4740-A560-ED8A608118C5}" dt="2021-04-13T16:28:42.830" v="2" actId="478"/>
          <ac:picMkLst>
            <pc:docMk/>
            <pc:sldMk cId="2045299908" sldId="262"/>
            <ac:picMk id="6" creationId="{00000000-0000-0000-0000-000000000000}"/>
          </ac:picMkLst>
        </pc:picChg>
      </pc:sldChg>
      <pc:sldChg chg="addSp delSp modSp mod">
        <pc:chgData name="Katie Allen" userId="a43532f12d4795fc" providerId="LiveId" clId="{7A096D8B-4D52-4740-A560-ED8A608118C5}" dt="2021-04-13T16:47:28.180" v="102" actId="113"/>
        <pc:sldMkLst>
          <pc:docMk/>
          <pc:sldMk cId="2260634727" sldId="263"/>
        </pc:sldMkLst>
        <pc:spChg chg="mod">
          <ac:chgData name="Katie Allen" userId="a43532f12d4795fc" providerId="LiveId" clId="{7A096D8B-4D52-4740-A560-ED8A608118C5}" dt="2021-04-13T16:47:28.180" v="102" actId="113"/>
          <ac:spMkLst>
            <pc:docMk/>
            <pc:sldMk cId="2260634727" sldId="263"/>
            <ac:spMk id="5" creationId="{00000000-0000-0000-0000-000000000000}"/>
          </ac:spMkLst>
        </pc:spChg>
        <pc:spChg chg="add del mod">
          <ac:chgData name="Katie Allen" userId="a43532f12d4795fc" providerId="LiveId" clId="{7A096D8B-4D52-4740-A560-ED8A608118C5}" dt="2021-04-13T16:38:14.660" v="36" actId="478"/>
          <ac:spMkLst>
            <pc:docMk/>
            <pc:sldMk cId="2260634727" sldId="263"/>
            <ac:spMk id="8" creationId="{8CE9AA80-0B90-48D2-9447-B030122FA6CA}"/>
          </ac:spMkLst>
        </pc:spChg>
        <pc:picChg chg="add del mod">
          <ac:chgData name="Katie Allen" userId="a43532f12d4795fc" providerId="LiveId" clId="{7A096D8B-4D52-4740-A560-ED8A608118C5}" dt="2021-04-13T16:37:51.259" v="32" actId="478"/>
          <ac:picMkLst>
            <pc:docMk/>
            <pc:sldMk cId="2260634727" sldId="263"/>
            <ac:picMk id="3" creationId="{992C1DB9-5278-4DAD-9F94-AEF7028CE3BB}"/>
          </ac:picMkLst>
        </pc:picChg>
        <pc:picChg chg="add mod">
          <ac:chgData name="Katie Allen" userId="a43532f12d4795fc" providerId="LiveId" clId="{7A096D8B-4D52-4740-A560-ED8A608118C5}" dt="2021-04-13T16:38:48.218" v="41" actId="1582"/>
          <ac:picMkLst>
            <pc:docMk/>
            <pc:sldMk cId="2260634727" sldId="263"/>
            <ac:picMk id="4" creationId="{3CC57AF8-B303-4CA3-A219-A191F2A72DF0}"/>
          </ac:picMkLst>
        </pc:picChg>
        <pc:picChg chg="del">
          <ac:chgData name="Katie Allen" userId="a43532f12d4795fc" providerId="LiveId" clId="{7A096D8B-4D52-4740-A560-ED8A608118C5}" dt="2021-04-13T16:38:12.705" v="35" actId="478"/>
          <ac:picMkLst>
            <pc:docMk/>
            <pc:sldMk cId="2260634727" sldId="263"/>
            <ac:picMk id="7" creationId="{00000000-0000-0000-0000-000000000000}"/>
          </ac:picMkLst>
        </pc:picChg>
      </pc:sldChg>
      <pc:sldChg chg="addSp delSp modSp mod">
        <pc:chgData name="Katie Allen" userId="a43532f12d4795fc" providerId="LiveId" clId="{7A096D8B-4D52-4740-A560-ED8A608118C5}" dt="2021-04-13T16:54:52.868" v="174" actId="1582"/>
        <pc:sldMkLst>
          <pc:docMk/>
          <pc:sldMk cId="305214473" sldId="265"/>
        </pc:sldMkLst>
        <pc:spChg chg="mod">
          <ac:chgData name="Katie Allen" userId="a43532f12d4795fc" providerId="LiveId" clId="{7A096D8B-4D52-4740-A560-ED8A608118C5}" dt="2021-04-13T16:47:45.597" v="104" actId="113"/>
          <ac:spMkLst>
            <pc:docMk/>
            <pc:sldMk cId="305214473" sldId="265"/>
            <ac:spMk id="6" creationId="{00000000-0000-0000-0000-000000000000}"/>
          </ac:spMkLst>
        </pc:spChg>
        <pc:spChg chg="add del mod">
          <ac:chgData name="Katie Allen" userId="a43532f12d4795fc" providerId="LiveId" clId="{7A096D8B-4D52-4740-A560-ED8A608118C5}" dt="2021-04-13T16:39:48.270" v="47" actId="478"/>
          <ac:spMkLst>
            <pc:docMk/>
            <pc:sldMk cId="305214473" sldId="265"/>
            <ac:spMk id="7" creationId="{D4157153-C2DA-4D0B-8E4D-56CD2B2C6776}"/>
          </ac:spMkLst>
        </pc:spChg>
        <pc:picChg chg="add mod modCrop">
          <ac:chgData name="Katie Allen" userId="a43532f12d4795fc" providerId="LiveId" clId="{7A096D8B-4D52-4740-A560-ED8A608118C5}" dt="2021-04-13T16:54:52.868" v="174" actId="1582"/>
          <ac:picMkLst>
            <pc:docMk/>
            <pc:sldMk cId="305214473" sldId="265"/>
            <ac:picMk id="3" creationId="{7D24CE7A-C7AA-4109-AE5F-F866C5322373}"/>
          </ac:picMkLst>
        </pc:picChg>
        <pc:picChg chg="del">
          <ac:chgData name="Katie Allen" userId="a43532f12d4795fc" providerId="LiveId" clId="{7A096D8B-4D52-4740-A560-ED8A608118C5}" dt="2021-04-13T16:39:45.936" v="46" actId="478"/>
          <ac:picMkLst>
            <pc:docMk/>
            <pc:sldMk cId="305214473" sldId="265"/>
            <ac:picMk id="5" creationId="{00000000-0000-0000-0000-000000000000}"/>
          </ac:picMkLst>
        </pc:picChg>
      </pc:sldChg>
      <pc:sldChg chg="modSp mod">
        <pc:chgData name="Katie Allen" userId="a43532f12d4795fc" providerId="LiveId" clId="{7A096D8B-4D52-4740-A560-ED8A608118C5}" dt="2021-04-13T16:44:59.976" v="96" actId="14100"/>
        <pc:sldMkLst>
          <pc:docMk/>
          <pc:sldMk cId="1162900849" sldId="268"/>
        </pc:sldMkLst>
        <pc:spChg chg="mod">
          <ac:chgData name="Katie Allen" userId="a43532f12d4795fc" providerId="LiveId" clId="{7A096D8B-4D52-4740-A560-ED8A608118C5}" dt="2021-04-13T16:44:59.976" v="96" actId="14100"/>
          <ac:spMkLst>
            <pc:docMk/>
            <pc:sldMk cId="1162900849" sldId="268"/>
            <ac:spMk id="3" creationId="{00000000-0000-0000-0000-000000000000}"/>
          </ac:spMkLst>
        </pc:spChg>
      </pc:sldChg>
      <pc:sldChg chg="addSp delSp modSp mod">
        <pc:chgData name="Katie Allen" userId="a43532f12d4795fc" providerId="LiveId" clId="{7A096D8B-4D52-4740-A560-ED8A608118C5}" dt="2021-04-13T17:01:11.466" v="180" actId="14100"/>
        <pc:sldMkLst>
          <pc:docMk/>
          <pc:sldMk cId="1802372179" sldId="269"/>
        </pc:sldMkLst>
        <pc:spChg chg="mod">
          <ac:chgData name="Katie Allen" userId="a43532f12d4795fc" providerId="LiveId" clId="{7A096D8B-4D52-4740-A560-ED8A608118C5}" dt="2021-04-13T16:47:51.989" v="105" actId="113"/>
          <ac:spMkLst>
            <pc:docMk/>
            <pc:sldMk cId="1802372179" sldId="269"/>
            <ac:spMk id="6" creationId="{00000000-0000-0000-0000-000000000000}"/>
          </ac:spMkLst>
        </pc:spChg>
        <pc:spChg chg="add mod">
          <ac:chgData name="Katie Allen" userId="a43532f12d4795fc" providerId="LiveId" clId="{7A096D8B-4D52-4740-A560-ED8A608118C5}" dt="2021-04-13T17:01:11.466" v="180" actId="14100"/>
          <ac:spMkLst>
            <pc:docMk/>
            <pc:sldMk cId="1802372179" sldId="269"/>
            <ac:spMk id="7" creationId="{8CF60467-4EE0-4A8C-8A67-E0576ECEAA85}"/>
          </ac:spMkLst>
        </pc:spChg>
        <pc:spChg chg="add del mod">
          <ac:chgData name="Katie Allen" userId="a43532f12d4795fc" providerId="LiveId" clId="{7A096D8B-4D52-4740-A560-ED8A608118C5}" dt="2021-04-13T16:42:50.636" v="73" actId="478"/>
          <ac:spMkLst>
            <pc:docMk/>
            <pc:sldMk cId="1802372179" sldId="269"/>
            <ac:spMk id="8" creationId="{DBEB06E7-BE57-4D28-BD50-64FA28385C47}"/>
          </ac:spMkLst>
        </pc:spChg>
        <pc:picChg chg="add mod modCrop">
          <ac:chgData name="Katie Allen" userId="a43532f12d4795fc" providerId="LiveId" clId="{7A096D8B-4D52-4740-A560-ED8A608118C5}" dt="2021-04-13T16:42:25.422" v="67" actId="1076"/>
          <ac:picMkLst>
            <pc:docMk/>
            <pc:sldMk cId="1802372179" sldId="269"/>
            <ac:picMk id="3" creationId="{A828D7B2-A751-4945-9FFF-9C5A44F55DAB}"/>
          </ac:picMkLst>
        </pc:picChg>
        <pc:picChg chg="del mod">
          <ac:chgData name="Katie Allen" userId="a43532f12d4795fc" providerId="LiveId" clId="{7A096D8B-4D52-4740-A560-ED8A608118C5}" dt="2021-04-13T16:42:47.169" v="72" actId="478"/>
          <ac:picMkLst>
            <pc:docMk/>
            <pc:sldMk cId="1802372179" sldId="269"/>
            <ac:picMk id="5" creationId="{00000000-0000-0000-0000-000000000000}"/>
          </ac:picMkLst>
        </pc:picChg>
      </pc:sldChg>
      <pc:sldChg chg="addSp delSp modSp mod">
        <pc:chgData name="Katie Allen" userId="a43532f12d4795fc" providerId="LiveId" clId="{7A096D8B-4D52-4740-A560-ED8A608118C5}" dt="2021-04-13T16:52:50.841" v="173" actId="1582"/>
        <pc:sldMkLst>
          <pc:docMk/>
          <pc:sldMk cId="2069519433" sldId="270"/>
        </pc:sldMkLst>
        <pc:spChg chg="mod">
          <ac:chgData name="Katie Allen" userId="a43532f12d4795fc" providerId="LiveId" clId="{7A096D8B-4D52-4740-A560-ED8A608118C5}" dt="2021-04-13T16:48:01.672" v="107" actId="113"/>
          <ac:spMkLst>
            <pc:docMk/>
            <pc:sldMk cId="2069519433" sldId="270"/>
            <ac:spMk id="5" creationId="{00000000-0000-0000-0000-000000000000}"/>
          </ac:spMkLst>
        </pc:spChg>
        <pc:spChg chg="add mod">
          <ac:chgData name="Katie Allen" userId="a43532f12d4795fc" providerId="LiveId" clId="{7A096D8B-4D52-4740-A560-ED8A608118C5}" dt="2021-04-13T16:44:12.781" v="89" actId="14100"/>
          <ac:spMkLst>
            <pc:docMk/>
            <pc:sldMk cId="2069519433" sldId="270"/>
            <ac:spMk id="7" creationId="{986489A3-5AD7-4F0B-89D9-559D91B7AED3}"/>
          </ac:spMkLst>
        </pc:spChg>
        <pc:spChg chg="add del mod">
          <ac:chgData name="Katie Allen" userId="a43532f12d4795fc" providerId="LiveId" clId="{7A096D8B-4D52-4740-A560-ED8A608118C5}" dt="2021-04-13T16:44:22.114" v="91" actId="478"/>
          <ac:spMkLst>
            <pc:docMk/>
            <pc:sldMk cId="2069519433" sldId="270"/>
            <ac:spMk id="9" creationId="{C20EB278-C1A6-48D5-BD08-834B3809333F}"/>
          </ac:spMkLst>
        </pc:spChg>
        <pc:picChg chg="add mod modCrop">
          <ac:chgData name="Katie Allen" userId="a43532f12d4795fc" providerId="LiveId" clId="{7A096D8B-4D52-4740-A560-ED8A608118C5}" dt="2021-04-13T16:52:44.021" v="171" actId="1582"/>
          <ac:picMkLst>
            <pc:docMk/>
            <pc:sldMk cId="2069519433" sldId="270"/>
            <ac:picMk id="3" creationId="{98CEE814-6CE7-4862-87D6-96C709CBA281}"/>
          </ac:picMkLst>
        </pc:picChg>
        <pc:picChg chg="del mod">
          <ac:chgData name="Katie Allen" userId="a43532f12d4795fc" providerId="LiveId" clId="{7A096D8B-4D52-4740-A560-ED8A608118C5}" dt="2021-04-13T16:44:19.038" v="90" actId="478"/>
          <ac:picMkLst>
            <pc:docMk/>
            <pc:sldMk cId="2069519433" sldId="270"/>
            <ac:picMk id="4" creationId="{00000000-0000-0000-0000-000000000000}"/>
          </ac:picMkLst>
        </pc:picChg>
        <pc:picChg chg="add mod modCrop">
          <ac:chgData name="Katie Allen" userId="a43532f12d4795fc" providerId="LiveId" clId="{7A096D8B-4D52-4740-A560-ED8A608118C5}" dt="2021-04-13T16:52:50.841" v="173" actId="1582"/>
          <ac:picMkLst>
            <pc:docMk/>
            <pc:sldMk cId="2069519433" sldId="270"/>
            <ac:picMk id="6" creationId="{8B25248A-B4E9-43C0-83F3-E06E4FFA1F55}"/>
          </ac:picMkLst>
        </pc:picChg>
      </pc:sldChg>
    </pc:docChg>
  </pc:docChgLst>
  <pc:docChgLst>
    <pc:chgData name="Allen, Katelynn" userId="S::kateall@siue.edu::17a2cbe4-4b7d-49d8-8495-c8bb01b36691" providerId="AD" clId="Web-{EEE882EF-2505-4BAE-9351-7D3319E73D58}"/>
    <pc:docChg chg="modSld">
      <pc:chgData name="Allen, Katelynn" userId="S::kateall@siue.edu::17a2cbe4-4b7d-49d8-8495-c8bb01b36691" providerId="AD" clId="Web-{EEE882EF-2505-4BAE-9351-7D3319E73D58}" dt="2021-04-13T17:32:23.366" v="3" actId="20577"/>
      <pc:docMkLst>
        <pc:docMk/>
      </pc:docMkLst>
      <pc:sldChg chg="modSp">
        <pc:chgData name="Allen, Katelynn" userId="S::kateall@siue.edu::17a2cbe4-4b7d-49d8-8495-c8bb01b36691" providerId="AD" clId="Web-{EEE882EF-2505-4BAE-9351-7D3319E73D58}" dt="2021-04-13T17:32:13.835" v="1" actId="20577"/>
        <pc:sldMkLst>
          <pc:docMk/>
          <pc:sldMk cId="3853562351" sldId="267"/>
        </pc:sldMkLst>
        <pc:spChg chg="mod">
          <ac:chgData name="Allen, Katelynn" userId="S::kateall@siue.edu::17a2cbe4-4b7d-49d8-8495-c8bb01b36691" providerId="AD" clId="Web-{EEE882EF-2505-4BAE-9351-7D3319E73D58}" dt="2021-04-13T17:32:13.835" v="1" actId="20577"/>
          <ac:spMkLst>
            <pc:docMk/>
            <pc:sldMk cId="3853562351" sldId="267"/>
            <ac:spMk id="5" creationId="{00000000-0000-0000-0000-000000000000}"/>
          </ac:spMkLst>
        </pc:spChg>
      </pc:sldChg>
      <pc:sldChg chg="modSp">
        <pc:chgData name="Allen, Katelynn" userId="S::kateall@siue.edu::17a2cbe4-4b7d-49d8-8495-c8bb01b36691" providerId="AD" clId="Web-{EEE882EF-2505-4BAE-9351-7D3319E73D58}" dt="2021-04-13T17:32:23.366" v="3" actId="20577"/>
        <pc:sldMkLst>
          <pc:docMk/>
          <pc:sldMk cId="3404531905" sldId="274"/>
        </pc:sldMkLst>
        <pc:spChg chg="mod">
          <ac:chgData name="Allen, Katelynn" userId="S::kateall@siue.edu::17a2cbe4-4b7d-49d8-8495-c8bb01b36691" providerId="AD" clId="Web-{EEE882EF-2505-4BAE-9351-7D3319E73D58}" dt="2021-04-13T17:32:23.366" v="3" actId="20577"/>
          <ac:spMkLst>
            <pc:docMk/>
            <pc:sldMk cId="3404531905" sldId="274"/>
            <ac:spMk id="10" creationId="{48F64D57-C836-4CB9-9146-388F280DCD99}"/>
          </ac:spMkLst>
        </pc:spChg>
      </pc:sldChg>
    </pc:docChg>
  </pc:docChgLst>
  <pc:docChgLst>
    <pc:chgData name="Katie Allen" userId="a43532f12d4795fc" providerId="LiveId" clId="{E2009A30-644B-4608-BB78-AC612520F977}"/>
    <pc:docChg chg="modSld">
      <pc:chgData name="Katie Allen" userId="a43532f12d4795fc" providerId="LiveId" clId="{E2009A30-644B-4608-BB78-AC612520F977}" dt="2021-04-08T18:03:38.144" v="7" actId="1076"/>
      <pc:docMkLst>
        <pc:docMk/>
      </pc:docMkLst>
      <pc:sldChg chg="modSp mod">
        <pc:chgData name="Katie Allen" userId="a43532f12d4795fc" providerId="LiveId" clId="{E2009A30-644B-4608-BB78-AC612520F977}" dt="2021-04-08T17:58:07.785" v="3" actId="12"/>
        <pc:sldMkLst>
          <pc:docMk/>
          <pc:sldMk cId="1162900849" sldId="268"/>
        </pc:sldMkLst>
        <pc:spChg chg="mod">
          <ac:chgData name="Katie Allen" userId="a43532f12d4795fc" providerId="LiveId" clId="{E2009A30-644B-4608-BB78-AC612520F977}" dt="2021-04-08T17:58:07.785" v="3" actId="12"/>
          <ac:spMkLst>
            <pc:docMk/>
            <pc:sldMk cId="1162900849" sldId="268"/>
            <ac:spMk id="3" creationId="{00000000-0000-0000-0000-000000000000}"/>
          </ac:spMkLst>
        </pc:spChg>
      </pc:sldChg>
      <pc:sldChg chg="modSp mod">
        <pc:chgData name="Katie Allen" userId="a43532f12d4795fc" providerId="LiveId" clId="{E2009A30-644B-4608-BB78-AC612520F977}" dt="2021-04-08T18:03:38.144" v="7" actId="1076"/>
        <pc:sldMkLst>
          <pc:docMk/>
          <pc:sldMk cId="2845659180" sldId="275"/>
        </pc:sldMkLst>
        <pc:spChg chg="mod">
          <ac:chgData name="Katie Allen" userId="a43532f12d4795fc" providerId="LiveId" clId="{E2009A30-644B-4608-BB78-AC612520F977}" dt="2021-04-08T18:03:38.144" v="7" actId="1076"/>
          <ac:spMkLst>
            <pc:docMk/>
            <pc:sldMk cId="2845659180" sldId="275"/>
            <ac:spMk id="7" creationId="{045F36CA-0737-443E-A011-839BC40A042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430C0A-5464-4FE4-84EB-FF9C94016DF4}" type="datetimeFigureOut">
              <a:rPr lang="en-US" dirty="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4/13/2021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0C6404-AD6E-4860-8E75-697CA40B95DA}" type="datetimeFigureOut">
              <a:rPr lang="en-US" dirty="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4/13/2021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4/13/2021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4/13/2021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4/13/2021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4/13/2021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4/13/2021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4/13/2021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myaccess@siue.edu"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iue.edu/acces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ACCESS</a:t>
            </a:r>
            <a:r>
              <a:rPr lang="en-US" dirty="0"/>
              <a:t>ING ACCOMMODATE </a:t>
            </a:r>
          </a:p>
        </p:txBody>
      </p:sp>
      <p:sp>
        <p:nvSpPr>
          <p:cNvPr id="3" name="Subtitle 2"/>
          <p:cNvSpPr>
            <a:spLocks noGrp="1"/>
          </p:cNvSpPr>
          <p:nvPr>
            <p:ph type="subTitle" idx="1"/>
          </p:nvPr>
        </p:nvSpPr>
        <p:spPr/>
        <p:txBody>
          <a:bodyPr/>
          <a:lstStyle/>
          <a:p>
            <a:r>
              <a:rPr lang="en-US" dirty="0"/>
              <a:t>Accessible Campus Community &amp; Equitable Student Support</a:t>
            </a:r>
            <a:br>
              <a:rPr lang="en-US" dirty="0"/>
            </a:br>
            <a:r>
              <a:rPr lang="en-US" dirty="0"/>
              <a:t>(ACCESS)</a:t>
            </a:r>
          </a:p>
        </p:txBody>
      </p:sp>
    </p:spTree>
    <p:extLst>
      <p:ext uri="{BB962C8B-B14F-4D97-AF65-F5344CB8AC3E}">
        <p14:creationId xmlns:p14="http://schemas.microsoft.com/office/powerpoint/2010/main" val="3260760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5833D-078E-4A60-B4C4-748841BFC7D3}"/>
              </a:ext>
            </a:extLst>
          </p:cNvPr>
          <p:cNvSpPr>
            <a:spLocks noGrp="1"/>
          </p:cNvSpPr>
          <p:nvPr>
            <p:ph type="title"/>
          </p:nvPr>
        </p:nvSpPr>
        <p:spPr/>
        <p:txBody>
          <a:bodyPr/>
          <a:lstStyle/>
          <a:p>
            <a:r>
              <a:rPr lang="en-US" dirty="0"/>
              <a:t>Requesting an appointment</a:t>
            </a:r>
          </a:p>
        </p:txBody>
      </p:sp>
      <p:sp>
        <p:nvSpPr>
          <p:cNvPr id="3" name="Content Placeholder 2">
            <a:extLst>
              <a:ext uri="{FF2B5EF4-FFF2-40B4-BE49-F238E27FC236}">
                <a16:creationId xmlns:a16="http://schemas.microsoft.com/office/drawing/2014/main" id="{3BBA5724-86D4-43E5-B92D-94F8213B9ADA}"/>
              </a:ext>
            </a:extLst>
          </p:cNvPr>
          <p:cNvSpPr>
            <a:spLocks noGrp="1"/>
          </p:cNvSpPr>
          <p:nvPr>
            <p:ph idx="1"/>
          </p:nvPr>
        </p:nvSpPr>
        <p:spPr>
          <a:xfrm>
            <a:off x="1307858" y="2862586"/>
            <a:ext cx="2669338" cy="3101983"/>
          </a:xfrm>
        </p:spPr>
        <p: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Log-in to Accommodate.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Click on the third tab marked "Appointment.”</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Select “Request New Appointment.”</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A form will appear. S</a:t>
            </a:r>
            <a:r>
              <a:rPr lang="en-US" sz="1600" dirty="0">
                <a:solidFill>
                  <a:srgbClr val="000000"/>
                </a:solidFill>
                <a:latin typeface="Gill Sans MT" panose="020B0502020104020203"/>
              </a:rPr>
              <a:t>elect your choices and submit your request. </a:t>
            </a:r>
            <a:endPar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E298C064-A3AA-47B1-B087-C69BC80D695A}"/>
              </a:ext>
            </a:extLst>
          </p:cNvPr>
          <p:cNvPicPr>
            <a:picLocks noChangeAspect="1"/>
          </p:cNvPicPr>
          <p:nvPr/>
        </p:nvPicPr>
        <p:blipFill rotWithShape="1">
          <a:blip r:embed="rId2"/>
          <a:srcRect b="5444"/>
          <a:stretch/>
        </p:blipFill>
        <p:spPr>
          <a:xfrm>
            <a:off x="4807161" y="2575898"/>
            <a:ext cx="6013683" cy="3675357"/>
          </a:xfrm>
          <a:prstGeom prst="rect">
            <a:avLst/>
          </a:prstGeom>
          <a:ln w="28575">
            <a:solidFill>
              <a:schemeClr val="bg1"/>
            </a:solidFill>
          </a:ln>
        </p:spPr>
      </p:pic>
      <p:sp>
        <p:nvSpPr>
          <p:cNvPr id="6" name="Arrow: Striped Right 5">
            <a:extLst>
              <a:ext uri="{FF2B5EF4-FFF2-40B4-BE49-F238E27FC236}">
                <a16:creationId xmlns:a16="http://schemas.microsoft.com/office/drawing/2014/main" id="{134D3554-E5EE-448D-B43A-5CF2983A1142}"/>
              </a:ext>
            </a:extLst>
          </p:cNvPr>
          <p:cNvSpPr/>
          <p:nvPr/>
        </p:nvSpPr>
        <p:spPr>
          <a:xfrm>
            <a:off x="4233662" y="3004629"/>
            <a:ext cx="457200" cy="182880"/>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 name="Arrow: Striped Right 6">
            <a:extLst>
              <a:ext uri="{FF2B5EF4-FFF2-40B4-BE49-F238E27FC236}">
                <a16:creationId xmlns:a16="http://schemas.microsoft.com/office/drawing/2014/main" id="{045F36CA-0737-443E-A011-839BC40A042C}"/>
              </a:ext>
            </a:extLst>
          </p:cNvPr>
          <p:cNvSpPr/>
          <p:nvPr/>
        </p:nvSpPr>
        <p:spPr>
          <a:xfrm rot="2532127">
            <a:off x="5170303" y="5676485"/>
            <a:ext cx="457200" cy="274320"/>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2845659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Accommodations</a:t>
            </a:r>
          </a:p>
        </p:txBody>
      </p:sp>
      <p:sp>
        <p:nvSpPr>
          <p:cNvPr id="3" name="Content Placeholder 2"/>
          <p:cNvSpPr>
            <a:spLocks noGrp="1"/>
          </p:cNvSpPr>
          <p:nvPr>
            <p:ph idx="1"/>
          </p:nvPr>
        </p:nvSpPr>
        <p:spPr>
          <a:xfrm>
            <a:off x="737419" y="2638044"/>
            <a:ext cx="5318149" cy="3790748"/>
          </a:xfrm>
        </p:spPr>
        <p:txBody>
          <a:bodyPr>
            <a:normAutofit/>
          </a:bodyPr>
          <a:lstStyle/>
          <a:p>
            <a:r>
              <a:rPr lang="en-US" dirty="0"/>
              <a:t>You will also then be able to use SIUE Accommodate to make test scheduling requests on either an individual case-by-case or semesterly basis. Ultimately, SIUE Accommodate will serve as your one-stop shop for all accommodations and eliminate any need for additional paperwork to be signed or documents to hold on to or keep track of.</a:t>
            </a:r>
          </a:p>
          <a:p>
            <a:r>
              <a:rPr lang="en-US" dirty="0"/>
              <a:t>Most of your syllabi should list the quiz and exam dates for Summer 2021. If these dates are not listed, please work with your instructor to determine approximate dates for exams and quizzes.</a:t>
            </a:r>
          </a:p>
        </p:txBody>
      </p:sp>
      <p:pic>
        <p:nvPicPr>
          <p:cNvPr id="4" name="Picture 3" descr="Students sitting in class on laptops" title="Students on lapto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571" y="2638043"/>
            <a:ext cx="4652975" cy="31019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62900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an Exam</a:t>
            </a:r>
          </a:p>
        </p:txBody>
      </p:sp>
      <p:sp>
        <p:nvSpPr>
          <p:cNvPr id="8" name="TextBox 7"/>
          <p:cNvSpPr txBox="1"/>
          <p:nvPr/>
        </p:nvSpPr>
        <p:spPr>
          <a:xfrm>
            <a:off x="1502228" y="2500604"/>
            <a:ext cx="3004457" cy="4031873"/>
          </a:xfrm>
          <a:prstGeom prst="rect">
            <a:avLst/>
          </a:prstGeom>
          <a:noFill/>
        </p:spPr>
        <p:txBody>
          <a:bodyPr wrap="square" rtlCol="0">
            <a:spAutoFit/>
          </a:bodyPr>
          <a:lstStyle/>
          <a:p>
            <a:pPr marL="285750" indent="-285750">
              <a:buFont typeface="Arial" panose="020B0604020202020204" pitchFamily="34" charset="0"/>
              <a:buChar char="•"/>
            </a:pPr>
            <a:r>
              <a:rPr lang="en-US" sz="1600" b="1" dirty="0"/>
              <a:t>Step 1: </a:t>
            </a:r>
            <a:r>
              <a:rPr lang="en-US" sz="1600" dirty="0"/>
              <a:t>Log-in to Accommodate.</a:t>
            </a:r>
            <a:br>
              <a:rPr lang="en-US" sz="1600" dirty="0"/>
            </a:br>
            <a:endParaRPr lang="en-US" sz="1600" dirty="0"/>
          </a:p>
          <a:p>
            <a:pPr marL="285750" indent="-285750">
              <a:buFont typeface="Arial" panose="020B0604020202020204" pitchFamily="34" charset="0"/>
              <a:buChar char="•"/>
            </a:pPr>
            <a:r>
              <a:rPr lang="en-US" sz="1600" b="1" dirty="0"/>
              <a:t>Step 2: </a:t>
            </a:r>
            <a:r>
              <a:rPr lang="en-US" sz="1600" dirty="0"/>
              <a:t>Click the “Testing Room” tab on the left-hand side of the screen.</a:t>
            </a:r>
            <a:br>
              <a:rPr lang="en-US" sz="1600" dirty="0"/>
            </a:br>
            <a:endParaRPr lang="en-US" sz="1600" dirty="0"/>
          </a:p>
          <a:p>
            <a:pPr marL="285750" indent="-285750">
              <a:buFont typeface="Arial" panose="020B0604020202020204" pitchFamily="34" charset="0"/>
              <a:buChar char="•"/>
            </a:pPr>
            <a:r>
              <a:rPr lang="en-US" sz="1600" b="1" dirty="0"/>
              <a:t>Step 3: </a:t>
            </a:r>
            <a:r>
              <a:rPr lang="en-US" sz="1600" dirty="0"/>
              <a:t>On the new screen, you will see “Pending Booking Requests” on the left and “Approved Booking Requests” on the right (you should have none approved if you are just starting). Click on the “</a:t>
            </a:r>
            <a:r>
              <a:rPr lang="en-US" sz="1600" b="1" dirty="0"/>
              <a:t>New Booking Request</a:t>
            </a:r>
            <a:r>
              <a:rPr lang="en-US" sz="1600" dirty="0"/>
              <a:t>” button.</a:t>
            </a:r>
          </a:p>
          <a:p>
            <a:endParaRPr lang="en-US" sz="1600" dirty="0"/>
          </a:p>
        </p:txBody>
      </p:sp>
      <p:pic>
        <p:nvPicPr>
          <p:cNvPr id="3" name="Picture 2">
            <a:extLst>
              <a:ext uri="{FF2B5EF4-FFF2-40B4-BE49-F238E27FC236}">
                <a16:creationId xmlns:a16="http://schemas.microsoft.com/office/drawing/2014/main" id="{A4C325F3-77F2-4D1D-8A01-0841DD25699D}"/>
              </a:ext>
            </a:extLst>
          </p:cNvPr>
          <p:cNvPicPr>
            <a:picLocks noChangeAspect="1"/>
          </p:cNvPicPr>
          <p:nvPr/>
        </p:nvPicPr>
        <p:blipFill>
          <a:blip r:embed="rId2"/>
          <a:stretch>
            <a:fillRect/>
          </a:stretch>
        </p:blipFill>
        <p:spPr>
          <a:xfrm>
            <a:off x="4970057" y="2500604"/>
            <a:ext cx="5582865" cy="3817149"/>
          </a:xfrm>
          <a:prstGeom prst="rect">
            <a:avLst/>
          </a:prstGeom>
          <a:ln w="28575">
            <a:solidFill>
              <a:schemeClr val="bg1"/>
            </a:solidFill>
          </a:ln>
        </p:spPr>
      </p:pic>
    </p:spTree>
    <p:extLst>
      <p:ext uri="{BB962C8B-B14F-4D97-AF65-F5344CB8AC3E}">
        <p14:creationId xmlns:p14="http://schemas.microsoft.com/office/powerpoint/2010/main" val="2045299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an Exam</a:t>
            </a:r>
          </a:p>
        </p:txBody>
      </p:sp>
      <p:sp>
        <p:nvSpPr>
          <p:cNvPr id="5" name="TextBox 4"/>
          <p:cNvSpPr txBox="1"/>
          <p:nvPr/>
        </p:nvSpPr>
        <p:spPr>
          <a:xfrm>
            <a:off x="1286934" y="2558892"/>
            <a:ext cx="7562098" cy="338554"/>
          </a:xfrm>
          <a:prstGeom prst="rect">
            <a:avLst/>
          </a:prstGeom>
          <a:noFill/>
        </p:spPr>
        <p:txBody>
          <a:bodyPr wrap="square" rtlCol="0">
            <a:spAutoFit/>
          </a:bodyPr>
          <a:lstStyle/>
          <a:p>
            <a:pPr marL="285750" indent="-285750">
              <a:buFont typeface="Arial" panose="020B0604020202020204" pitchFamily="34" charset="0"/>
              <a:buChar char="•"/>
            </a:pPr>
            <a:r>
              <a:rPr lang="en-US" sz="1600" b="1" dirty="0"/>
              <a:t>Step 4: </a:t>
            </a:r>
            <a:r>
              <a:rPr lang="en-US" sz="1600" dirty="0"/>
              <a:t>On the next screen, select your course from the pulldown menu.</a:t>
            </a:r>
          </a:p>
        </p:txBody>
      </p:sp>
      <p:pic>
        <p:nvPicPr>
          <p:cNvPr id="4" name="Picture 3">
            <a:extLst>
              <a:ext uri="{FF2B5EF4-FFF2-40B4-BE49-F238E27FC236}">
                <a16:creationId xmlns:a16="http://schemas.microsoft.com/office/drawing/2014/main" id="{3CC57AF8-B303-4CA3-A219-A191F2A72DF0}"/>
              </a:ext>
            </a:extLst>
          </p:cNvPr>
          <p:cNvPicPr>
            <a:picLocks noChangeAspect="1"/>
          </p:cNvPicPr>
          <p:nvPr/>
        </p:nvPicPr>
        <p:blipFill>
          <a:blip r:embed="rId2"/>
          <a:stretch>
            <a:fillRect/>
          </a:stretch>
        </p:blipFill>
        <p:spPr>
          <a:xfrm>
            <a:off x="1257300" y="3199639"/>
            <a:ext cx="9677400" cy="3009900"/>
          </a:xfrm>
          <a:prstGeom prst="rect">
            <a:avLst/>
          </a:prstGeom>
          <a:ln w="28575">
            <a:solidFill>
              <a:schemeClr val="bg1"/>
            </a:solidFill>
          </a:ln>
        </p:spPr>
      </p:pic>
    </p:spTree>
    <p:extLst>
      <p:ext uri="{BB962C8B-B14F-4D97-AF65-F5344CB8AC3E}">
        <p14:creationId xmlns:p14="http://schemas.microsoft.com/office/powerpoint/2010/main" val="2260634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an Exam</a:t>
            </a:r>
          </a:p>
        </p:txBody>
      </p:sp>
      <p:sp>
        <p:nvSpPr>
          <p:cNvPr id="6" name="TextBox 5"/>
          <p:cNvSpPr txBox="1"/>
          <p:nvPr/>
        </p:nvSpPr>
        <p:spPr>
          <a:xfrm>
            <a:off x="1423668" y="2638425"/>
            <a:ext cx="2780522" cy="2308324"/>
          </a:xfrm>
          <a:prstGeom prst="rect">
            <a:avLst/>
          </a:prstGeom>
          <a:noFill/>
        </p:spPr>
        <p:txBody>
          <a:bodyPr wrap="square" rtlCol="0">
            <a:spAutoFit/>
          </a:bodyPr>
          <a:lstStyle/>
          <a:p>
            <a:pPr marL="285750" indent="-285750">
              <a:buFont typeface="Arial" panose="020B0604020202020204" pitchFamily="34" charset="0"/>
              <a:buChar char="•"/>
            </a:pPr>
            <a:r>
              <a:rPr lang="en-US" sz="1600" b="1" dirty="0"/>
              <a:t>Step 5: </a:t>
            </a:r>
            <a:r>
              <a:rPr lang="en-US" sz="1600" dirty="0"/>
              <a:t>Fill in the time and date for your first known quiz or exam.</a:t>
            </a:r>
            <a:br>
              <a:rPr lang="en-US" sz="1600" dirty="0"/>
            </a:br>
            <a:endParaRPr lang="en-US" sz="1600" dirty="0"/>
          </a:p>
          <a:p>
            <a:pPr marL="285750" indent="-285750">
              <a:buFont typeface="Arial" panose="020B0604020202020204" pitchFamily="34" charset="0"/>
              <a:buChar char="•"/>
            </a:pPr>
            <a:r>
              <a:rPr lang="en-US" sz="1600" b="1" dirty="0"/>
              <a:t>Step 6: </a:t>
            </a:r>
            <a:r>
              <a:rPr lang="en-US" sz="1600" dirty="0"/>
              <a:t>Click on “Refine Results” to ensure there is availability at ACCESS, which is displayed on the right.</a:t>
            </a:r>
          </a:p>
        </p:txBody>
      </p:sp>
      <p:pic>
        <p:nvPicPr>
          <p:cNvPr id="3" name="Picture 2">
            <a:extLst>
              <a:ext uri="{FF2B5EF4-FFF2-40B4-BE49-F238E27FC236}">
                <a16:creationId xmlns:a16="http://schemas.microsoft.com/office/drawing/2014/main" id="{7D24CE7A-C7AA-4109-AE5F-F866C5322373}"/>
              </a:ext>
            </a:extLst>
          </p:cNvPr>
          <p:cNvPicPr>
            <a:picLocks noChangeAspect="1"/>
          </p:cNvPicPr>
          <p:nvPr/>
        </p:nvPicPr>
        <p:blipFill rotWithShape="1">
          <a:blip r:embed="rId2"/>
          <a:srcRect r="2354"/>
          <a:stretch/>
        </p:blipFill>
        <p:spPr>
          <a:xfrm>
            <a:off x="4979175" y="2638425"/>
            <a:ext cx="5875638" cy="3645724"/>
          </a:xfrm>
          <a:prstGeom prst="rect">
            <a:avLst/>
          </a:prstGeom>
          <a:ln w="28575">
            <a:solidFill>
              <a:schemeClr val="bg1"/>
            </a:solidFill>
          </a:ln>
        </p:spPr>
      </p:pic>
    </p:spTree>
    <p:extLst>
      <p:ext uri="{BB962C8B-B14F-4D97-AF65-F5344CB8AC3E}">
        <p14:creationId xmlns:p14="http://schemas.microsoft.com/office/powerpoint/2010/main" val="305214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an Exam</a:t>
            </a:r>
          </a:p>
        </p:txBody>
      </p:sp>
      <p:sp>
        <p:nvSpPr>
          <p:cNvPr id="6" name="TextBox 5"/>
          <p:cNvSpPr txBox="1"/>
          <p:nvPr/>
        </p:nvSpPr>
        <p:spPr>
          <a:xfrm>
            <a:off x="1315616" y="2565918"/>
            <a:ext cx="3116425" cy="3108543"/>
          </a:xfrm>
          <a:prstGeom prst="rect">
            <a:avLst/>
          </a:prstGeom>
          <a:noFill/>
        </p:spPr>
        <p:txBody>
          <a:bodyPr wrap="square" rtlCol="0">
            <a:spAutoFit/>
          </a:bodyPr>
          <a:lstStyle/>
          <a:p>
            <a:pPr marL="285750" indent="-285750">
              <a:buFont typeface="Arial" panose="020B0604020202020204" pitchFamily="34" charset="0"/>
              <a:buChar char="•"/>
            </a:pPr>
            <a:r>
              <a:rPr lang="en-US" sz="1600" b="1" dirty="0"/>
              <a:t>Step 7:  </a:t>
            </a:r>
            <a:r>
              <a:rPr lang="en-US" sz="1600" dirty="0"/>
              <a:t>When you are ready to select your timeslot at ACCESS (which should match your class's meeting time), click on the text “Testing Space” and describe what type of exam this is (e.g. weekly quiz, Exam #2, Final Exam, etc.) and indicate whether this is indeed the time the class is taking the test.</a:t>
            </a:r>
          </a:p>
          <a:p>
            <a:endParaRPr lang="en-US" dirty="0"/>
          </a:p>
          <a:p>
            <a:endParaRPr lang="en-US" dirty="0"/>
          </a:p>
        </p:txBody>
      </p:sp>
      <p:pic>
        <p:nvPicPr>
          <p:cNvPr id="3" name="Picture 2">
            <a:extLst>
              <a:ext uri="{FF2B5EF4-FFF2-40B4-BE49-F238E27FC236}">
                <a16:creationId xmlns:a16="http://schemas.microsoft.com/office/drawing/2014/main" id="{A828D7B2-A751-4945-9FFF-9C5A44F55DAB}"/>
              </a:ext>
            </a:extLst>
          </p:cNvPr>
          <p:cNvPicPr>
            <a:picLocks noChangeAspect="1"/>
          </p:cNvPicPr>
          <p:nvPr/>
        </p:nvPicPr>
        <p:blipFill rotWithShape="1">
          <a:blip r:embed="rId2"/>
          <a:srcRect r="2646"/>
          <a:stretch/>
        </p:blipFill>
        <p:spPr>
          <a:xfrm>
            <a:off x="5018332" y="2565918"/>
            <a:ext cx="5858052" cy="3645724"/>
          </a:xfrm>
          <a:prstGeom prst="rect">
            <a:avLst/>
          </a:prstGeom>
          <a:ln w="28575">
            <a:solidFill>
              <a:schemeClr val="bg1"/>
            </a:solidFill>
          </a:ln>
        </p:spPr>
      </p:pic>
      <p:sp>
        <p:nvSpPr>
          <p:cNvPr id="7" name="Arrow: Striped Right 6">
            <a:extLst>
              <a:ext uri="{FF2B5EF4-FFF2-40B4-BE49-F238E27FC236}">
                <a16:creationId xmlns:a16="http://schemas.microsoft.com/office/drawing/2014/main" id="{8CF60467-4EE0-4A8C-8A67-E0576ECEAA85}"/>
              </a:ext>
            </a:extLst>
          </p:cNvPr>
          <p:cNvSpPr/>
          <p:nvPr/>
        </p:nvSpPr>
        <p:spPr>
          <a:xfrm rot="8804600">
            <a:off x="9017863" y="3719353"/>
            <a:ext cx="782894" cy="227921"/>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802372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an Exam</a:t>
            </a:r>
          </a:p>
        </p:txBody>
      </p:sp>
      <p:sp>
        <p:nvSpPr>
          <p:cNvPr id="5" name="TextBox 4"/>
          <p:cNvSpPr txBox="1"/>
          <p:nvPr/>
        </p:nvSpPr>
        <p:spPr>
          <a:xfrm>
            <a:off x="1138334" y="2638425"/>
            <a:ext cx="2696547" cy="3077766"/>
          </a:xfrm>
          <a:prstGeom prst="rect">
            <a:avLst/>
          </a:prstGeom>
          <a:noFill/>
        </p:spPr>
        <p:txBody>
          <a:bodyPr wrap="square" rtlCol="0">
            <a:spAutoFit/>
          </a:bodyPr>
          <a:lstStyle/>
          <a:p>
            <a:pPr marL="285750" indent="-285750">
              <a:buFont typeface="Arial" panose="020B0604020202020204" pitchFamily="34" charset="0"/>
              <a:buChar char="•"/>
            </a:pPr>
            <a:r>
              <a:rPr lang="en-US" sz="1600" b="1" dirty="0"/>
              <a:t>Step 8: </a:t>
            </a:r>
            <a:r>
              <a:rPr lang="en-US" sz="1600" dirty="0"/>
              <a:t>Click “Submit Request.” Congratulations! You just scheduled your first exam! You can now review your scheduled tests for accuracy and cancel or reschedule as needed.</a:t>
            </a:r>
            <a:br>
              <a:rPr lang="en-US" sz="1600" dirty="0"/>
            </a:br>
            <a:endParaRPr lang="en-US" sz="1600" dirty="0"/>
          </a:p>
          <a:p>
            <a:pPr marL="285750" indent="-285750">
              <a:buFont typeface="Arial" panose="020B0604020202020204" pitchFamily="34" charset="0"/>
              <a:buChar char="•"/>
            </a:pPr>
            <a:r>
              <a:rPr lang="en-US" sz="1600" b="1" dirty="0"/>
              <a:t>Step 9:  </a:t>
            </a:r>
            <a:r>
              <a:rPr lang="en-US" sz="1600" dirty="0"/>
              <a:t>Repeat Steps 3-8 as needed!</a:t>
            </a:r>
          </a:p>
          <a:p>
            <a:endParaRPr lang="en-US" dirty="0"/>
          </a:p>
        </p:txBody>
      </p:sp>
      <p:pic>
        <p:nvPicPr>
          <p:cNvPr id="3" name="Picture 2">
            <a:extLst>
              <a:ext uri="{FF2B5EF4-FFF2-40B4-BE49-F238E27FC236}">
                <a16:creationId xmlns:a16="http://schemas.microsoft.com/office/drawing/2014/main" id="{98CEE814-6CE7-4862-87D6-96C709CBA281}"/>
              </a:ext>
            </a:extLst>
          </p:cNvPr>
          <p:cNvPicPr>
            <a:picLocks noChangeAspect="1"/>
          </p:cNvPicPr>
          <p:nvPr/>
        </p:nvPicPr>
        <p:blipFill rotWithShape="1">
          <a:blip r:embed="rId2"/>
          <a:srcRect r="33021"/>
          <a:stretch/>
        </p:blipFill>
        <p:spPr>
          <a:xfrm>
            <a:off x="4095969" y="2407210"/>
            <a:ext cx="3561983" cy="3540196"/>
          </a:xfrm>
          <a:prstGeom prst="rect">
            <a:avLst/>
          </a:prstGeom>
          <a:ln w="28575">
            <a:solidFill>
              <a:schemeClr val="bg1"/>
            </a:solidFill>
          </a:ln>
        </p:spPr>
      </p:pic>
      <p:pic>
        <p:nvPicPr>
          <p:cNvPr id="6" name="Picture 5">
            <a:extLst>
              <a:ext uri="{FF2B5EF4-FFF2-40B4-BE49-F238E27FC236}">
                <a16:creationId xmlns:a16="http://schemas.microsoft.com/office/drawing/2014/main" id="{8B25248A-B4E9-43C0-83F3-E06E4FFA1F55}"/>
              </a:ext>
            </a:extLst>
          </p:cNvPr>
          <p:cNvPicPr>
            <a:picLocks noChangeAspect="1"/>
          </p:cNvPicPr>
          <p:nvPr/>
        </p:nvPicPr>
        <p:blipFill rotWithShape="1">
          <a:blip r:embed="rId3"/>
          <a:srcRect r="27087"/>
          <a:stretch/>
        </p:blipFill>
        <p:spPr>
          <a:xfrm>
            <a:off x="7919040" y="2407210"/>
            <a:ext cx="3618357" cy="3540196"/>
          </a:xfrm>
          <a:prstGeom prst="rect">
            <a:avLst/>
          </a:prstGeom>
          <a:ln w="38100">
            <a:solidFill>
              <a:schemeClr val="bg1"/>
            </a:solidFill>
          </a:ln>
        </p:spPr>
      </p:pic>
      <p:sp>
        <p:nvSpPr>
          <p:cNvPr id="7" name="Arrow: Striped Right 6">
            <a:extLst>
              <a:ext uri="{FF2B5EF4-FFF2-40B4-BE49-F238E27FC236}">
                <a16:creationId xmlns:a16="http://schemas.microsoft.com/office/drawing/2014/main" id="{986489A3-5AD7-4F0B-89D9-559D91B7AED3}"/>
              </a:ext>
            </a:extLst>
          </p:cNvPr>
          <p:cNvSpPr/>
          <p:nvPr/>
        </p:nvSpPr>
        <p:spPr>
          <a:xfrm rot="7702978">
            <a:off x="10303064" y="4559172"/>
            <a:ext cx="429416" cy="333141"/>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2069519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Still have questions?</a:t>
            </a:r>
          </a:p>
        </p:txBody>
      </p:sp>
      <p:pic>
        <p:nvPicPr>
          <p:cNvPr id="4" name="Content Placeholder 3" descr="A photo of a figure sitting on a stool thinking next to a large question mark. " title="Ques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3404" y="2575249"/>
            <a:ext cx="4652962" cy="3101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726163" y="2575249"/>
            <a:ext cx="3909527" cy="1754326"/>
          </a:xfrm>
          <a:prstGeom prst="rect">
            <a:avLst/>
          </a:prstGeom>
          <a:noFill/>
        </p:spPr>
        <p:txBody>
          <a:bodyPr wrap="square" rtlCol="0">
            <a:spAutoFit/>
          </a:bodyPr>
          <a:lstStyle/>
          <a:p>
            <a:r>
              <a:rPr lang="en-US" dirty="0"/>
              <a:t>If you have any more questions, or concerns about how to use the accommodate system, feel free to contact us directly at </a:t>
            </a:r>
            <a:r>
              <a:rPr lang="en-US" dirty="0">
                <a:hlinkClick r:id="rId3"/>
              </a:rPr>
              <a:t>myaccess@siue.edu</a:t>
            </a:r>
            <a:r>
              <a:rPr lang="en-US" dirty="0"/>
              <a:t> or by phone at 618.650.3726</a:t>
            </a:r>
          </a:p>
        </p:txBody>
      </p:sp>
    </p:spTree>
    <p:extLst>
      <p:ext uri="{BB962C8B-B14F-4D97-AF65-F5344CB8AC3E}">
        <p14:creationId xmlns:p14="http://schemas.microsoft.com/office/powerpoint/2010/main" val="3523608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ANYWHERE!</a:t>
            </a:r>
          </a:p>
        </p:txBody>
      </p:sp>
      <p:pic>
        <p:nvPicPr>
          <p:cNvPr id="4" name="Content Placeholder 3" descr="Four students, two male, two female, on cell phones, tablets and laptops." title="Students on technolog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9504" y="2697348"/>
            <a:ext cx="5240072" cy="29395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502228" y="2697348"/>
            <a:ext cx="3340360" cy="3293209"/>
          </a:xfrm>
          <a:prstGeom prst="rect">
            <a:avLst/>
          </a:prstGeom>
          <a:noFill/>
        </p:spPr>
        <p:txBody>
          <a:bodyPr wrap="square" rtlCol="0">
            <a:spAutoFit/>
          </a:bodyPr>
          <a:lstStyle/>
          <a:p>
            <a:pPr marL="285750" indent="-285750">
              <a:buFont typeface="Arial" panose="020B0604020202020204" pitchFamily="34" charset="0"/>
              <a:buChar char="•"/>
            </a:pPr>
            <a:r>
              <a:rPr lang="en-US" sz="1600" dirty="0"/>
              <a:t>Welcome to ACCESS! Our goal is to make utilizing and receiving resources and accommodations through our office as convenient as possible.  </a:t>
            </a:r>
            <a:br>
              <a:rPr lang="en-US" sz="1600" dirty="0"/>
            </a:br>
            <a:endParaRPr lang="en-US" sz="1600" dirty="0"/>
          </a:p>
          <a:p>
            <a:pPr marL="285750" indent="-285750">
              <a:buFont typeface="Arial" panose="020B0604020202020204" pitchFamily="34" charset="0"/>
              <a:buChar char="•"/>
            </a:pPr>
            <a:r>
              <a:rPr lang="en-US" sz="1600" dirty="0"/>
              <a:t>As such, our online platform Accommodate allows you to log on and set up accommodations, schedule tests, or set up appointments from your electronic device, wherever you have an internet connection!</a:t>
            </a:r>
          </a:p>
        </p:txBody>
      </p:sp>
    </p:spTree>
    <p:extLst>
      <p:ext uri="{BB962C8B-B14F-4D97-AF65-F5344CB8AC3E}">
        <p14:creationId xmlns:p14="http://schemas.microsoft.com/office/powerpoint/2010/main" val="3715650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5372" y="2579136"/>
            <a:ext cx="3313262" cy="3600986"/>
          </a:xfrm>
          <a:prstGeom prst="rect">
            <a:avLst/>
          </a:prstGeom>
          <a:noFill/>
        </p:spPr>
        <p:txBody>
          <a:bodyPr wrap="square" lIns="91440" tIns="45720" rIns="91440" bIns="45720" rtlCol="0" anchor="t">
            <a:spAutoFit/>
          </a:bodyPr>
          <a:lstStyle/>
          <a:p>
            <a:pPr algn="ctr"/>
            <a:endParaRPr lang="en-US" dirty="0"/>
          </a:p>
          <a:p>
            <a:pPr marL="285750" indent="-285750">
              <a:buFont typeface="Arial" panose="020B0604020202020204" pitchFamily="34" charset="0"/>
              <a:buChar char="•"/>
            </a:pPr>
            <a:r>
              <a:rPr lang="en-US" sz="1600" dirty="0"/>
              <a:t>As part of the new process, your accommodations will all be facilitated through SIUE Accommodate. </a:t>
            </a:r>
          </a:p>
          <a:p>
            <a:endParaRPr lang="en-US" sz="1600" dirty="0"/>
          </a:p>
          <a:p>
            <a:pPr algn="ctr"/>
            <a:r>
              <a:rPr lang="en-US" dirty="0">
                <a:solidFill>
                  <a:srgbClr val="FF0000"/>
                </a:solidFill>
              </a:rPr>
              <a:t>To Log-In:</a:t>
            </a:r>
          </a:p>
          <a:p>
            <a:endParaRPr lang="en-US" sz="1600" dirty="0"/>
          </a:p>
          <a:p>
            <a:pPr marL="342900" indent="-342900">
              <a:buFont typeface="+mj-lt"/>
              <a:buAutoNum type="arabicPeriod"/>
            </a:pPr>
            <a:r>
              <a:rPr lang="en-US" sz="1600" dirty="0"/>
              <a:t>Go to our website at </a:t>
            </a:r>
            <a:r>
              <a:rPr lang="en-US" sz="1600" dirty="0">
                <a:hlinkClick r:id="rId2">
                  <a:extLst>
                    <a:ext uri="{A12FA001-AC4F-418D-AE19-62706E023703}">
                      <ahyp:hlinkClr xmlns:ahyp="http://schemas.microsoft.com/office/drawing/2018/hyperlinkcolor" val="tx"/>
                    </a:ext>
                  </a:extLst>
                </a:hlinkClick>
              </a:rPr>
              <a:t>https://www.siue.edu/access/</a:t>
            </a:r>
            <a:r>
              <a:rPr lang="en-US" sz="1600" dirty="0"/>
              <a:t>. </a:t>
            </a:r>
          </a:p>
          <a:p>
            <a:endParaRPr lang="en-US" sz="1600" dirty="0"/>
          </a:p>
          <a:p>
            <a:r>
              <a:rPr lang="en-US" sz="1600" dirty="0"/>
              <a:t> </a:t>
            </a:r>
          </a:p>
          <a:p>
            <a:pPr marL="342900" indent="-342900">
              <a:buFont typeface="+mj-lt"/>
              <a:buAutoNum type="arabicPeriod" startAt="2"/>
            </a:pPr>
            <a:r>
              <a:rPr lang="en-US" sz="1600" dirty="0"/>
              <a:t>Select the "Students" tab.</a:t>
            </a:r>
            <a:br>
              <a:rPr lang="en-US" sz="1600" dirty="0"/>
            </a:br>
            <a:endParaRPr lang="en-US" sz="1600" dirty="0"/>
          </a:p>
        </p:txBody>
      </p:sp>
      <p:pic>
        <p:nvPicPr>
          <p:cNvPr id="10" name="Picture 9">
            <a:extLst>
              <a:ext uri="{FF2B5EF4-FFF2-40B4-BE49-F238E27FC236}">
                <a16:creationId xmlns:a16="http://schemas.microsoft.com/office/drawing/2014/main" id="{B7960159-A7D5-4BD2-AF19-6D6CF122F97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38329" y="2618913"/>
            <a:ext cx="6418559" cy="3582988"/>
          </a:xfrm>
          <a:prstGeom prst="rect">
            <a:avLst/>
          </a:prstGeom>
          <a:noFill/>
          <a:ln>
            <a:noFill/>
          </a:ln>
        </p:spPr>
      </p:pic>
      <p:sp>
        <p:nvSpPr>
          <p:cNvPr id="11" name="Arrow: Striped Right 10">
            <a:extLst>
              <a:ext uri="{FF2B5EF4-FFF2-40B4-BE49-F238E27FC236}">
                <a16:creationId xmlns:a16="http://schemas.microsoft.com/office/drawing/2014/main" id="{65B2EE79-51C6-48C6-99B9-F80CA8514CD0}"/>
              </a:ext>
            </a:extLst>
          </p:cNvPr>
          <p:cNvSpPr/>
          <p:nvPr/>
        </p:nvSpPr>
        <p:spPr>
          <a:xfrm rot="18231296">
            <a:off x="7680059" y="4257856"/>
            <a:ext cx="457200" cy="274320"/>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6" name="Title 15">
            <a:extLst>
              <a:ext uri="{FF2B5EF4-FFF2-40B4-BE49-F238E27FC236}">
                <a16:creationId xmlns:a16="http://schemas.microsoft.com/office/drawing/2014/main" id="{69B24AAC-07E1-4B1B-AF44-AFC3FF0F7E38}"/>
              </a:ext>
            </a:extLst>
          </p:cNvPr>
          <p:cNvSpPr>
            <a:spLocks noGrp="1"/>
          </p:cNvSpPr>
          <p:nvPr>
            <p:ph type="title"/>
          </p:nvPr>
        </p:nvSpPr>
        <p:spPr/>
        <p:txBody>
          <a:bodyPr/>
          <a:lstStyle/>
          <a:p>
            <a:r>
              <a:rPr lang="en-US" dirty="0"/>
              <a:t>Log-in</a:t>
            </a:r>
          </a:p>
        </p:txBody>
      </p:sp>
    </p:spTree>
    <p:extLst>
      <p:ext uri="{BB962C8B-B14F-4D97-AF65-F5344CB8AC3E}">
        <p14:creationId xmlns:p14="http://schemas.microsoft.com/office/powerpoint/2010/main" val="3853562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3062" y="2638424"/>
            <a:ext cx="3013788" cy="584775"/>
          </a:xfrm>
          <a:prstGeom prst="rect">
            <a:avLst/>
          </a:prstGeom>
          <a:noFill/>
        </p:spPr>
        <p:txBody>
          <a:bodyPr wrap="square" rtlCol="0">
            <a:spAutoFit/>
          </a:bodyPr>
          <a:lstStyle/>
          <a:p>
            <a:br>
              <a:rPr lang="en-US" sz="1600" dirty="0"/>
            </a:br>
            <a:endParaRPr lang="en-US" sz="1600" dirty="0"/>
          </a:p>
        </p:txBody>
      </p:sp>
      <p:pic>
        <p:nvPicPr>
          <p:cNvPr id="8" name="Picture 7">
            <a:extLst>
              <a:ext uri="{FF2B5EF4-FFF2-40B4-BE49-F238E27FC236}">
                <a16:creationId xmlns:a16="http://schemas.microsoft.com/office/drawing/2014/main" id="{94BAD243-7FF2-4EA3-967E-D5888A0E1DA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90382" y="2638424"/>
            <a:ext cx="6249742" cy="3673599"/>
          </a:xfrm>
          <a:prstGeom prst="rect">
            <a:avLst/>
          </a:prstGeom>
          <a:noFill/>
          <a:ln>
            <a:noFill/>
          </a:ln>
        </p:spPr>
      </p:pic>
      <p:sp>
        <p:nvSpPr>
          <p:cNvPr id="7" name="Arrow: Striped Right 6">
            <a:extLst>
              <a:ext uri="{FF2B5EF4-FFF2-40B4-BE49-F238E27FC236}">
                <a16:creationId xmlns:a16="http://schemas.microsoft.com/office/drawing/2014/main" id="{45A86997-347E-4471-8495-D7CF204E02BB}"/>
              </a:ext>
            </a:extLst>
          </p:cNvPr>
          <p:cNvSpPr/>
          <p:nvPr/>
        </p:nvSpPr>
        <p:spPr>
          <a:xfrm rot="8449064">
            <a:off x="9985839" y="5476516"/>
            <a:ext cx="548640" cy="274320"/>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TextBox 9">
            <a:extLst>
              <a:ext uri="{FF2B5EF4-FFF2-40B4-BE49-F238E27FC236}">
                <a16:creationId xmlns:a16="http://schemas.microsoft.com/office/drawing/2014/main" id="{48F64D57-C836-4CB9-9146-388F280DCD99}"/>
              </a:ext>
            </a:extLst>
          </p:cNvPr>
          <p:cNvSpPr txBox="1"/>
          <p:nvPr/>
        </p:nvSpPr>
        <p:spPr>
          <a:xfrm>
            <a:off x="692459" y="2813447"/>
            <a:ext cx="2584860" cy="1231106"/>
          </a:xfrm>
          <a:prstGeom prst="rect">
            <a:avLst/>
          </a:prstGeom>
          <a:noFill/>
        </p:spPr>
        <p:txBody>
          <a:bodyPr wrap="square" lIns="91440" tIns="45720" rIns="91440" bIns="45720" rtlCol="0" anchor="t">
            <a:spAutoFit/>
          </a:bodyPr>
          <a:lstStyle/>
          <a:p>
            <a:endParaRPr lang="en-US" dirty="0"/>
          </a:p>
          <a:p>
            <a:pPr marL="342900" indent="-342900">
              <a:buFont typeface="+mj-lt"/>
              <a:buAutoNum type="arabicPeriod" startAt="3"/>
            </a:pPr>
            <a:r>
              <a:rPr lang="en-US" dirty="0"/>
              <a:t>On the next screen, select "Login Portal."</a:t>
            </a:r>
            <a:br>
              <a:rPr lang="en-US" sz="2000" dirty="0"/>
            </a:br>
            <a:endParaRPr lang="en-US" sz="2000" dirty="0"/>
          </a:p>
        </p:txBody>
      </p:sp>
      <p:sp>
        <p:nvSpPr>
          <p:cNvPr id="12" name="Title 11">
            <a:extLst>
              <a:ext uri="{FF2B5EF4-FFF2-40B4-BE49-F238E27FC236}">
                <a16:creationId xmlns:a16="http://schemas.microsoft.com/office/drawing/2014/main" id="{DA9E8B84-45DA-4EA6-A667-B5771C2DC7EC}"/>
              </a:ext>
            </a:extLst>
          </p:cNvPr>
          <p:cNvSpPr>
            <a:spLocks noGrp="1"/>
          </p:cNvSpPr>
          <p:nvPr>
            <p:ph type="title"/>
          </p:nvPr>
        </p:nvSpPr>
        <p:spPr/>
        <p:txBody>
          <a:bodyPr/>
          <a:lstStyle/>
          <a:p>
            <a:r>
              <a:rPr lang="en-US" dirty="0"/>
              <a:t>Log-in</a:t>
            </a:r>
          </a:p>
        </p:txBody>
      </p:sp>
    </p:spTree>
    <p:extLst>
      <p:ext uri="{BB962C8B-B14F-4D97-AF65-F5344CB8AC3E}">
        <p14:creationId xmlns:p14="http://schemas.microsoft.com/office/powerpoint/2010/main" val="3404531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7508" y="2823086"/>
            <a:ext cx="2604884" cy="1569660"/>
          </a:xfrm>
          <a:prstGeom prst="rect">
            <a:avLst/>
          </a:prstGeom>
          <a:noFill/>
        </p:spPr>
        <p:txBody>
          <a:bodyPr wrap="square" rtlCol="0">
            <a:spAutoFit/>
          </a:bodyPr>
          <a:lstStyle/>
          <a:p>
            <a:pPr marL="342900" indent="-342900">
              <a:buFont typeface="+mj-lt"/>
              <a:buAutoNum type="arabicPeriod" startAt="4"/>
            </a:pPr>
            <a:r>
              <a:rPr lang="en-US" sz="1600" dirty="0"/>
              <a:t>Click on the icon labeled "Student" and enter your e-ID and password just as you would for your email, Blackboard, or </a:t>
            </a:r>
            <a:r>
              <a:rPr lang="en-US" sz="1600" dirty="0" err="1"/>
              <a:t>CougarNet</a:t>
            </a:r>
            <a:r>
              <a:rPr lang="en-US" sz="1600" dirty="0"/>
              <a:t> access.</a:t>
            </a:r>
          </a:p>
        </p:txBody>
      </p:sp>
      <p:pic>
        <p:nvPicPr>
          <p:cNvPr id="3" name="Picture 2">
            <a:extLst>
              <a:ext uri="{FF2B5EF4-FFF2-40B4-BE49-F238E27FC236}">
                <a16:creationId xmlns:a16="http://schemas.microsoft.com/office/drawing/2014/main" id="{30CD7C2F-EF10-43C5-8C11-2AE593C3D8B2}"/>
              </a:ext>
            </a:extLst>
          </p:cNvPr>
          <p:cNvPicPr>
            <a:picLocks noChangeAspect="1"/>
          </p:cNvPicPr>
          <p:nvPr/>
        </p:nvPicPr>
        <p:blipFill>
          <a:blip r:embed="rId2"/>
          <a:stretch>
            <a:fillRect/>
          </a:stretch>
        </p:blipFill>
        <p:spPr>
          <a:xfrm>
            <a:off x="3964606" y="2449062"/>
            <a:ext cx="7039648" cy="3887369"/>
          </a:xfrm>
          <a:prstGeom prst="rect">
            <a:avLst/>
          </a:prstGeom>
        </p:spPr>
      </p:pic>
      <p:sp>
        <p:nvSpPr>
          <p:cNvPr id="6" name="Arrow: Striped Right 5">
            <a:extLst>
              <a:ext uri="{FF2B5EF4-FFF2-40B4-BE49-F238E27FC236}">
                <a16:creationId xmlns:a16="http://schemas.microsoft.com/office/drawing/2014/main" id="{03EE2281-18F9-4AAB-9135-C9D16D077218}"/>
              </a:ext>
            </a:extLst>
          </p:cNvPr>
          <p:cNvSpPr/>
          <p:nvPr/>
        </p:nvSpPr>
        <p:spPr>
          <a:xfrm rot="1215193">
            <a:off x="5171657" y="4503473"/>
            <a:ext cx="457200" cy="274320"/>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itle 7">
            <a:extLst>
              <a:ext uri="{FF2B5EF4-FFF2-40B4-BE49-F238E27FC236}">
                <a16:creationId xmlns:a16="http://schemas.microsoft.com/office/drawing/2014/main" id="{BBC8C636-A8C6-416D-8530-008EE493F703}"/>
              </a:ext>
            </a:extLst>
          </p:cNvPr>
          <p:cNvSpPr>
            <a:spLocks noGrp="1"/>
          </p:cNvSpPr>
          <p:nvPr>
            <p:ph type="title"/>
          </p:nvPr>
        </p:nvSpPr>
        <p:spPr/>
        <p:txBody>
          <a:bodyPr/>
          <a:lstStyle/>
          <a:p>
            <a:r>
              <a:rPr lang="en-US" dirty="0"/>
              <a:t>Log-in</a:t>
            </a:r>
          </a:p>
        </p:txBody>
      </p:sp>
    </p:spTree>
    <p:extLst>
      <p:ext uri="{BB962C8B-B14F-4D97-AF65-F5344CB8AC3E}">
        <p14:creationId xmlns:p14="http://schemas.microsoft.com/office/powerpoint/2010/main" val="1716450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4203" y="2784529"/>
            <a:ext cx="2317749" cy="2800767"/>
          </a:xfrm>
          <a:prstGeom prst="rect">
            <a:avLst/>
          </a:prstGeom>
          <a:noFill/>
        </p:spPr>
        <p:txBody>
          <a:bodyPr wrap="square" rtlCol="0">
            <a:spAutoFit/>
          </a:bodyPr>
          <a:lstStyle/>
          <a:p>
            <a:pPr marL="342900" indent="-342900">
              <a:buFont typeface="+mj-lt"/>
              <a:buAutoNum type="arabicPeriod"/>
            </a:pPr>
            <a:r>
              <a:rPr lang="en-US" sz="1600" dirty="0"/>
              <a:t>Log-in to Accommodate. </a:t>
            </a:r>
          </a:p>
          <a:p>
            <a:pPr marL="342900" indent="-342900">
              <a:buFont typeface="+mj-lt"/>
              <a:buAutoNum type="arabicPeriod"/>
            </a:pPr>
            <a:endParaRPr lang="en-US" sz="1600" dirty="0"/>
          </a:p>
          <a:p>
            <a:pPr marL="342900" indent="-342900">
              <a:buFont typeface="+mj-lt"/>
              <a:buAutoNum type="arabicPeriod"/>
            </a:pPr>
            <a:r>
              <a:rPr lang="en-US" sz="1600" dirty="0"/>
              <a:t>Click on the second tab marked "Accommodation.”</a:t>
            </a:r>
          </a:p>
          <a:p>
            <a:pPr marL="342900" indent="-342900">
              <a:buFont typeface="+mj-lt"/>
              <a:buAutoNum type="arabicPeriod"/>
            </a:pPr>
            <a:endParaRPr lang="en-US" sz="1600" dirty="0"/>
          </a:p>
          <a:p>
            <a:pPr marL="342900" indent="-342900">
              <a:buFont typeface="+mj-lt"/>
              <a:buAutoNum type="arabicPeriod"/>
            </a:pPr>
            <a:r>
              <a:rPr lang="en-US" sz="1600" dirty="0"/>
              <a:t>Select the option "Semester Request.”</a:t>
            </a:r>
          </a:p>
          <a:p>
            <a:pPr marL="342900" indent="-342900">
              <a:buFont typeface="+mj-lt"/>
              <a:buAutoNum type="arabicPeriod"/>
            </a:pPr>
            <a:endParaRPr lang="en-US" sz="1600" dirty="0"/>
          </a:p>
          <a:p>
            <a:pPr marL="342900" indent="-342900">
              <a:buFont typeface="+mj-lt"/>
              <a:buAutoNum type="arabicPeriod"/>
            </a:pPr>
            <a:r>
              <a:rPr lang="en-US" sz="1600" dirty="0"/>
              <a:t>Select “Add New.”</a:t>
            </a:r>
          </a:p>
        </p:txBody>
      </p:sp>
      <p:pic>
        <p:nvPicPr>
          <p:cNvPr id="8" name="Picture 7" descr="Graphical user interface, text, application, email&#10;&#10;Description automatically generated">
            <a:extLst>
              <a:ext uri="{FF2B5EF4-FFF2-40B4-BE49-F238E27FC236}">
                <a16:creationId xmlns:a16="http://schemas.microsoft.com/office/drawing/2014/main" id="{DC819DD3-1E1C-431B-8EB4-ECEE1959753D}"/>
              </a:ext>
            </a:extLst>
          </p:cNvPr>
          <p:cNvPicPr>
            <a:picLocks noChangeAspect="1"/>
          </p:cNvPicPr>
          <p:nvPr/>
        </p:nvPicPr>
        <p:blipFill rotWithShape="1">
          <a:blip r:embed="rId2"/>
          <a:srcRect r="35030"/>
          <a:stretch/>
        </p:blipFill>
        <p:spPr>
          <a:xfrm>
            <a:off x="4706209" y="2271055"/>
            <a:ext cx="6402231" cy="3889270"/>
          </a:xfrm>
          <a:prstGeom prst="rect">
            <a:avLst/>
          </a:prstGeom>
          <a:ln w="19050">
            <a:solidFill>
              <a:schemeClr val="bg1"/>
            </a:solidFill>
          </a:ln>
        </p:spPr>
      </p:pic>
      <p:sp>
        <p:nvSpPr>
          <p:cNvPr id="11" name="Arrow: Striped Right 10">
            <a:extLst>
              <a:ext uri="{FF2B5EF4-FFF2-40B4-BE49-F238E27FC236}">
                <a16:creationId xmlns:a16="http://schemas.microsoft.com/office/drawing/2014/main" id="{C00BACC2-F50E-4723-BA0A-49986BC01FD6}"/>
              </a:ext>
            </a:extLst>
          </p:cNvPr>
          <p:cNvSpPr/>
          <p:nvPr/>
        </p:nvSpPr>
        <p:spPr>
          <a:xfrm>
            <a:off x="4156733" y="2717267"/>
            <a:ext cx="365760" cy="137160"/>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Arrow: Striped Right 12">
            <a:extLst>
              <a:ext uri="{FF2B5EF4-FFF2-40B4-BE49-F238E27FC236}">
                <a16:creationId xmlns:a16="http://schemas.microsoft.com/office/drawing/2014/main" id="{2045E97B-F0C1-470E-86EF-999D96565757}"/>
              </a:ext>
            </a:extLst>
          </p:cNvPr>
          <p:cNvSpPr/>
          <p:nvPr/>
        </p:nvSpPr>
        <p:spPr>
          <a:xfrm>
            <a:off x="4156733" y="3633497"/>
            <a:ext cx="365760" cy="137160"/>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Title 20">
            <a:extLst>
              <a:ext uri="{FF2B5EF4-FFF2-40B4-BE49-F238E27FC236}">
                <a16:creationId xmlns:a16="http://schemas.microsoft.com/office/drawing/2014/main" id="{25295895-613A-4FD6-92F9-184CEDA8A409}"/>
              </a:ext>
            </a:extLst>
          </p:cNvPr>
          <p:cNvSpPr>
            <a:spLocks noGrp="1"/>
          </p:cNvSpPr>
          <p:nvPr>
            <p:ph type="title"/>
          </p:nvPr>
        </p:nvSpPr>
        <p:spPr>
          <a:xfrm>
            <a:off x="2231136" y="697675"/>
            <a:ext cx="7729728" cy="1188720"/>
          </a:xfrm>
        </p:spPr>
        <p:txBody>
          <a:bodyPr/>
          <a:lstStyle/>
          <a:p>
            <a:r>
              <a:rPr lang="en-US" dirty="0"/>
              <a:t>Making a Semester request</a:t>
            </a:r>
          </a:p>
        </p:txBody>
      </p:sp>
      <p:sp>
        <p:nvSpPr>
          <p:cNvPr id="24" name="Arrow: Striped Right 23">
            <a:extLst>
              <a:ext uri="{FF2B5EF4-FFF2-40B4-BE49-F238E27FC236}">
                <a16:creationId xmlns:a16="http://schemas.microsoft.com/office/drawing/2014/main" id="{AA2CD356-B188-447E-BAD6-5AEA67963559}"/>
              </a:ext>
            </a:extLst>
          </p:cNvPr>
          <p:cNvSpPr/>
          <p:nvPr/>
        </p:nvSpPr>
        <p:spPr>
          <a:xfrm rot="19152769">
            <a:off x="6004946" y="5826875"/>
            <a:ext cx="365760" cy="137160"/>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8" name="Graphic 27" descr="Badge with solid fill">
            <a:extLst>
              <a:ext uri="{FF2B5EF4-FFF2-40B4-BE49-F238E27FC236}">
                <a16:creationId xmlns:a16="http://schemas.microsoft.com/office/drawing/2014/main" id="{447649B1-417E-4CB9-B477-A814C21F02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25668" y="2619745"/>
            <a:ext cx="365760" cy="365760"/>
          </a:xfrm>
          <a:prstGeom prst="rect">
            <a:avLst/>
          </a:prstGeom>
        </p:spPr>
      </p:pic>
      <p:pic>
        <p:nvPicPr>
          <p:cNvPr id="30" name="Graphic 29" descr="Badge 3 with solid fill">
            <a:extLst>
              <a:ext uri="{FF2B5EF4-FFF2-40B4-BE49-F238E27FC236}">
                <a16:creationId xmlns:a16="http://schemas.microsoft.com/office/drawing/2014/main" id="{FC91D065-531F-4C5D-A1D5-2AB5130F07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25668" y="3519197"/>
            <a:ext cx="365760" cy="365760"/>
          </a:xfrm>
          <a:prstGeom prst="rect">
            <a:avLst/>
          </a:prstGeom>
        </p:spPr>
      </p:pic>
      <p:pic>
        <p:nvPicPr>
          <p:cNvPr id="32" name="Graphic 31" descr="Badge 4 with solid fill">
            <a:extLst>
              <a:ext uri="{FF2B5EF4-FFF2-40B4-BE49-F238E27FC236}">
                <a16:creationId xmlns:a16="http://schemas.microsoft.com/office/drawing/2014/main" id="{230412D0-7D2A-46A8-8531-7E9CDB0F7A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38800" y="5977445"/>
            <a:ext cx="365760" cy="365760"/>
          </a:xfrm>
          <a:prstGeom prst="rect">
            <a:avLst/>
          </a:prstGeom>
        </p:spPr>
      </p:pic>
    </p:spTree>
    <p:extLst>
      <p:ext uri="{BB962C8B-B14F-4D97-AF65-F5344CB8AC3E}">
        <p14:creationId xmlns:p14="http://schemas.microsoft.com/office/powerpoint/2010/main" val="3030451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 Semester request</a:t>
            </a:r>
          </a:p>
        </p:txBody>
      </p:sp>
      <p:sp>
        <p:nvSpPr>
          <p:cNvPr id="12" name="TextBox 11"/>
          <p:cNvSpPr txBox="1"/>
          <p:nvPr/>
        </p:nvSpPr>
        <p:spPr>
          <a:xfrm>
            <a:off x="1176381" y="3013501"/>
            <a:ext cx="3023118" cy="830997"/>
          </a:xfrm>
          <a:prstGeom prst="rect">
            <a:avLst/>
          </a:prstGeom>
          <a:noFill/>
        </p:spPr>
        <p:txBody>
          <a:bodyPr wrap="square" rtlCol="0">
            <a:spAutoFit/>
          </a:bodyPr>
          <a:lstStyle/>
          <a:p>
            <a:pPr marL="342900" indent="-342900">
              <a:buFont typeface="+mj-lt"/>
              <a:buAutoNum type="arabicPeriod" startAt="5"/>
            </a:pPr>
            <a:r>
              <a:rPr lang="en-US" sz="1600" dirty="0"/>
              <a:t>On the next screen, select the semester for which you are requesting accommodations.</a:t>
            </a:r>
          </a:p>
        </p:txBody>
      </p:sp>
      <p:pic>
        <p:nvPicPr>
          <p:cNvPr id="4" name="Picture 3" descr="Graphical user interface, text, application&#10;&#10;Description automatically generated">
            <a:extLst>
              <a:ext uri="{FF2B5EF4-FFF2-40B4-BE49-F238E27FC236}">
                <a16:creationId xmlns:a16="http://schemas.microsoft.com/office/drawing/2014/main" id="{7E020712-9DFD-48F9-8531-0EFA30B23C22}"/>
              </a:ext>
            </a:extLst>
          </p:cNvPr>
          <p:cNvPicPr>
            <a:picLocks noChangeAspect="1"/>
          </p:cNvPicPr>
          <p:nvPr/>
        </p:nvPicPr>
        <p:blipFill>
          <a:blip r:embed="rId2"/>
          <a:stretch>
            <a:fillRect/>
          </a:stretch>
        </p:blipFill>
        <p:spPr>
          <a:xfrm>
            <a:off x="4661137" y="2601103"/>
            <a:ext cx="6267180" cy="3256424"/>
          </a:xfrm>
          <a:prstGeom prst="rect">
            <a:avLst/>
          </a:prstGeom>
          <a:ln w="28575">
            <a:solidFill>
              <a:schemeClr val="bg1"/>
            </a:solidFill>
          </a:ln>
        </p:spPr>
      </p:pic>
      <p:sp>
        <p:nvSpPr>
          <p:cNvPr id="11" name="Arrow: Striped Right 10">
            <a:extLst>
              <a:ext uri="{FF2B5EF4-FFF2-40B4-BE49-F238E27FC236}">
                <a16:creationId xmlns:a16="http://schemas.microsoft.com/office/drawing/2014/main" id="{9A5B7DC8-55B2-4ABC-95E8-3EE8CC77180E}"/>
              </a:ext>
            </a:extLst>
          </p:cNvPr>
          <p:cNvSpPr/>
          <p:nvPr/>
        </p:nvSpPr>
        <p:spPr>
          <a:xfrm rot="13777688">
            <a:off x="5614828" y="5116033"/>
            <a:ext cx="457200" cy="274320"/>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082334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 Semester request</a:t>
            </a:r>
          </a:p>
        </p:txBody>
      </p:sp>
      <p:sp>
        <p:nvSpPr>
          <p:cNvPr id="10" name="TextBox 9"/>
          <p:cNvSpPr txBox="1"/>
          <p:nvPr/>
        </p:nvSpPr>
        <p:spPr>
          <a:xfrm>
            <a:off x="1175656" y="2638425"/>
            <a:ext cx="4790138" cy="4278094"/>
          </a:xfrm>
          <a:prstGeom prst="rect">
            <a:avLst/>
          </a:prstGeom>
          <a:noFill/>
        </p:spPr>
        <p:txBody>
          <a:bodyPr wrap="square" rtlCol="0">
            <a:spAutoFit/>
          </a:bodyPr>
          <a:lstStyle/>
          <a:p>
            <a:pPr marL="342900" indent="-342900">
              <a:buFont typeface="+mj-lt"/>
              <a:buAutoNum type="arabicPeriod" startAt="6"/>
            </a:pPr>
            <a:r>
              <a:rPr lang="en-US" sz="1600" dirty="0"/>
              <a:t>A list of your courses for that semester should then appear on the right. Click the button listed "Review The Renewal.”</a:t>
            </a:r>
          </a:p>
          <a:p>
            <a:pPr marL="800100" lvl="1" indent="-342900">
              <a:buFont typeface="Arial" panose="020B0604020202020204" pitchFamily="34" charset="0"/>
              <a:buChar char="•"/>
            </a:pPr>
            <a:endParaRPr lang="en-US" sz="1600" dirty="0"/>
          </a:p>
          <a:p>
            <a:pPr marL="800100" lvl="1" indent="-342900">
              <a:buFont typeface="Arial" panose="020B0604020202020204" pitchFamily="34" charset="0"/>
              <a:buChar char="•"/>
            </a:pPr>
            <a:r>
              <a:rPr lang="en-US" sz="1600" dirty="0"/>
              <a:t>If you select </a:t>
            </a:r>
            <a:r>
              <a:rPr lang="en-US" sz="1600" b="1" dirty="0"/>
              <a:t>"Submit For All Accommodations," </a:t>
            </a:r>
            <a:r>
              <a:rPr lang="en-US" sz="1600" dirty="0"/>
              <a:t>this will indicate that you intend to use all your approved accommodations in every class in which you have enrolled this semester.</a:t>
            </a:r>
          </a:p>
          <a:p>
            <a:pPr marL="800100" lvl="1" indent="-342900">
              <a:buFont typeface="Arial" panose="020B0604020202020204" pitchFamily="34" charset="0"/>
              <a:buChar char="•"/>
            </a:pPr>
            <a:endParaRPr lang="en-US" sz="1600" dirty="0"/>
          </a:p>
          <a:p>
            <a:pPr marL="800100" lvl="1" indent="-342900">
              <a:buFont typeface="Arial" panose="020B0604020202020204" pitchFamily="34" charset="0"/>
              <a:buChar char="•"/>
            </a:pPr>
            <a:r>
              <a:rPr lang="en-US" sz="1600" dirty="0"/>
              <a:t>If you select </a:t>
            </a:r>
            <a:r>
              <a:rPr lang="en-US" sz="1600" b="1" dirty="0"/>
              <a:t>"Review The Renewal," </a:t>
            </a:r>
            <a:r>
              <a:rPr lang="en-US" sz="1600" dirty="0"/>
              <a:t>this will give you an opportunity to more selectively pick and choose which accommodations you intend to use in each individual class.</a:t>
            </a:r>
          </a:p>
          <a:p>
            <a:pPr marL="800100" lvl="1" indent="-342900">
              <a:buFont typeface="+mj-lt"/>
              <a:buAutoNum type="arabicPeriod" startAt="6"/>
            </a:pPr>
            <a:endParaRPr lang="en-US" sz="1600" dirty="0"/>
          </a:p>
          <a:p>
            <a:pPr marL="800100" lvl="1" indent="-342900">
              <a:buFont typeface="+mj-lt"/>
              <a:buAutoNum type="arabicPeriod" startAt="6"/>
            </a:pPr>
            <a:endParaRPr lang="en-US" sz="1600" dirty="0"/>
          </a:p>
        </p:txBody>
      </p:sp>
      <p:pic>
        <p:nvPicPr>
          <p:cNvPr id="3074" name="Picture 2" descr="Image preview">
            <a:extLst>
              <a:ext uri="{FF2B5EF4-FFF2-40B4-BE49-F238E27FC236}">
                <a16:creationId xmlns:a16="http://schemas.microsoft.com/office/drawing/2014/main" id="{58C072CC-B1DE-4C25-98C3-0D635D31D4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365"/>
          <a:stretch/>
        </p:blipFill>
        <p:spPr bwMode="auto">
          <a:xfrm>
            <a:off x="6295690" y="2391355"/>
            <a:ext cx="4616388" cy="3825275"/>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
        <p:nvSpPr>
          <p:cNvPr id="8" name="Arrow: Striped Right 7">
            <a:extLst>
              <a:ext uri="{FF2B5EF4-FFF2-40B4-BE49-F238E27FC236}">
                <a16:creationId xmlns:a16="http://schemas.microsoft.com/office/drawing/2014/main" id="{8D343035-A5C3-4E18-8957-CDD4F0EF76E1}"/>
              </a:ext>
            </a:extLst>
          </p:cNvPr>
          <p:cNvSpPr/>
          <p:nvPr/>
        </p:nvSpPr>
        <p:spPr>
          <a:xfrm rot="8850208">
            <a:off x="9791501" y="4054085"/>
            <a:ext cx="548640" cy="274320"/>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450839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 Semester request</a:t>
            </a:r>
          </a:p>
        </p:txBody>
      </p:sp>
      <p:sp>
        <p:nvSpPr>
          <p:cNvPr id="8" name="TextBox 7"/>
          <p:cNvSpPr txBox="1"/>
          <p:nvPr/>
        </p:nvSpPr>
        <p:spPr>
          <a:xfrm>
            <a:off x="1180729" y="2565918"/>
            <a:ext cx="5033640" cy="2585323"/>
          </a:xfrm>
          <a:prstGeom prst="rect">
            <a:avLst/>
          </a:prstGeom>
          <a:noFill/>
        </p:spPr>
        <p:txBody>
          <a:bodyPr wrap="square" rtlCol="0">
            <a:spAutoFit/>
          </a:bodyPr>
          <a:lstStyle/>
          <a:p>
            <a:pPr marL="342900" indent="-342900">
              <a:buFont typeface="+mj-lt"/>
              <a:buAutoNum type="arabicPeriod" startAt="7"/>
            </a:pPr>
            <a:r>
              <a:rPr lang="en-US" sz="1600" dirty="0"/>
              <a:t>Once you have made your decisions, click the "Submit" button.  ACCESS will then be notified that you would like to use your currently approved accommodations for the upcoming semester. </a:t>
            </a:r>
          </a:p>
          <a:p>
            <a:pPr marL="285750" indent="-285750">
              <a:buFont typeface="Arial" panose="020B0604020202020204" pitchFamily="34" charset="0"/>
              <a:buChar char="•"/>
            </a:pPr>
            <a:endParaRPr lang="en-US" sz="1600" dirty="0"/>
          </a:p>
          <a:p>
            <a:pPr marL="342900" indent="-342900">
              <a:buFont typeface="+mj-lt"/>
              <a:buAutoNum type="arabicPeriod" startAt="8"/>
            </a:pPr>
            <a:r>
              <a:rPr lang="en-US" sz="1600" dirty="0"/>
              <a:t>After we review your requests, we will proceed with notifying both you and your chosen instructors of your approved accommodations, as well as the role(s) of each party going forward.</a:t>
            </a:r>
          </a:p>
          <a:p>
            <a:pPr marL="285750" indent="-285750">
              <a:buFont typeface="Arial" panose="020B0604020202020204" pitchFamily="34" charset="0"/>
              <a:buChar char="•"/>
            </a:pPr>
            <a:endParaRPr lang="en-US" dirty="0"/>
          </a:p>
        </p:txBody>
      </p:sp>
      <p:pic>
        <p:nvPicPr>
          <p:cNvPr id="1026" name="Picture 2" descr="Image preview">
            <a:extLst>
              <a:ext uri="{FF2B5EF4-FFF2-40B4-BE49-F238E27FC236}">
                <a16:creationId xmlns:a16="http://schemas.microsoft.com/office/drawing/2014/main" id="{B04A3ECC-9DF4-4B87-ADC4-F10B03BFF8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27" r="35361" b="3020"/>
          <a:stretch/>
        </p:blipFill>
        <p:spPr bwMode="auto">
          <a:xfrm>
            <a:off x="6944967" y="2681056"/>
            <a:ext cx="4285286" cy="3454273"/>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9" name="Arrow: Striped Right 8">
            <a:extLst>
              <a:ext uri="{FF2B5EF4-FFF2-40B4-BE49-F238E27FC236}">
                <a16:creationId xmlns:a16="http://schemas.microsoft.com/office/drawing/2014/main" id="{8135F832-D54D-470C-A409-49A2D2B9F541}"/>
              </a:ext>
            </a:extLst>
          </p:cNvPr>
          <p:cNvSpPr/>
          <p:nvPr/>
        </p:nvSpPr>
        <p:spPr>
          <a:xfrm rot="2246659">
            <a:off x="6094854" y="5385078"/>
            <a:ext cx="782894" cy="357336"/>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550297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11F969488AF545BB245748981CEAE5" ma:contentTypeVersion="9" ma:contentTypeDescription="Create a new document." ma:contentTypeScope="" ma:versionID="81022e47f5243b7502e40f8dd735d019">
  <xsd:schema xmlns:xsd="http://www.w3.org/2001/XMLSchema" xmlns:xs="http://www.w3.org/2001/XMLSchema" xmlns:p="http://schemas.microsoft.com/office/2006/metadata/properties" xmlns:ns2="c118568b-83f0-47e2-9a60-22db1f4e35f1" targetNamespace="http://schemas.microsoft.com/office/2006/metadata/properties" ma:root="true" ma:fieldsID="3f95e762edc203e1ec533c159d022b3f" ns2:_="">
    <xsd:import namespace="c118568b-83f0-47e2-9a60-22db1f4e35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18568b-83f0-47e2-9a60-22db1f4e35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F74CA5-BE2E-4EA3-9B33-684DD8F4051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05DCE2E-0C8C-496C-AC54-B462E525C290}">
  <ds:schemaRefs>
    <ds:schemaRef ds:uri="http://schemas.microsoft.com/sharepoint/v3/contenttype/forms"/>
  </ds:schemaRefs>
</ds:datastoreItem>
</file>

<file path=customXml/itemProps3.xml><?xml version="1.0" encoding="utf-8"?>
<ds:datastoreItem xmlns:ds="http://schemas.openxmlformats.org/officeDocument/2006/customXml" ds:itemID="{C655FDFA-B1F8-4488-8D73-E89940A1B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18568b-83f0-47e2-9a60-22db1f4e3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TM10001115[[fn=Parcel]]</Template>
  <TotalTime>2264</TotalTime>
  <Words>805</Words>
  <Application>Microsoft Office PowerPoint</Application>
  <PresentationFormat>Widescreen</PresentationFormat>
  <Paragraphs>68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Parcel</vt:lpstr>
      <vt:lpstr>ACCESSING ACCOMMODATE </vt:lpstr>
      <vt:lpstr>ACCESS ANYWHERE!</vt:lpstr>
      <vt:lpstr>Log-in</vt:lpstr>
      <vt:lpstr>Log-in</vt:lpstr>
      <vt:lpstr>Log-in</vt:lpstr>
      <vt:lpstr>Making a Semester request</vt:lpstr>
      <vt:lpstr>Making a Semester request</vt:lpstr>
      <vt:lpstr>Making a Semester request</vt:lpstr>
      <vt:lpstr>Making a Semester request</vt:lpstr>
      <vt:lpstr>Requesting an appointment</vt:lpstr>
      <vt:lpstr>Testing Accommodations</vt:lpstr>
      <vt:lpstr>Scheduling an Exam</vt:lpstr>
      <vt:lpstr>Scheduling an Exam</vt:lpstr>
      <vt:lpstr>Scheduling an Exam</vt:lpstr>
      <vt:lpstr>Scheduling an Exam</vt:lpstr>
      <vt:lpstr>Scheduling an Exam</vt:lpstr>
      <vt:lpstr>Still have questions?</vt:lpstr>
    </vt:vector>
  </TitlesOfParts>
  <Company>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ACCESSING ACCOMMODATE</dc:title>
  <dc:creator>Dorsey, Dominic</dc:creator>
  <cp:lastModifiedBy>Allen, Katelynn</cp:lastModifiedBy>
  <cp:revision>42</cp:revision>
  <dcterms:created xsi:type="dcterms:W3CDTF">2018-08-27T13:49:12Z</dcterms:created>
  <dcterms:modified xsi:type="dcterms:W3CDTF">2021-04-13T17:32:32Z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0x0101001211F969488AF545BB245748981CEAE5</vt:lpwstr>
  </property>
</Properties>
</file>